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94660"/>
  </p:normalViewPr>
  <p:slideViewPr>
    <p:cSldViewPr>
      <p:cViewPr varScale="1">
        <p:scale>
          <a:sx n="74" d="100"/>
          <a:sy n="74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nl-NL" sz="3000" dirty="0" smtClean="0">
                <a:solidFill>
                  <a:srgbClr val="747678"/>
                </a:solidFill>
                <a:latin typeface="Verdana"/>
                <a:cs typeface="Verdana"/>
              </a:rPr>
              <a:t>Klik hier om een titel te maken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0"/>
            <a:ext cx="1959798" cy="98072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5"/>
            <a:r>
              <a:rPr lang="nl-NL" dirty="0" smtClean="0"/>
              <a:t>Zesde niveau</a:t>
            </a:r>
          </a:p>
          <a:p>
            <a:pPr lvl="6"/>
            <a:r>
              <a:rPr lang="nl-NL" dirty="0" smtClean="0"/>
              <a:t>Zevende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381328"/>
            <a:ext cx="1324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767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3BD49E9-E49C-4DDA-A9D9-EB0FA0214BA1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52276" y="6376243"/>
            <a:ext cx="4239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236296" y="6381328"/>
            <a:ext cx="904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 descr="associatie_KU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586" y="6165304"/>
            <a:ext cx="444966" cy="634891"/>
          </a:xfrm>
          <a:prstGeom prst="rect">
            <a:avLst/>
          </a:prstGeom>
        </p:spPr>
      </p:pic>
      <p:pic>
        <p:nvPicPr>
          <p:cNvPr id="9" name="Afbeelding 8" descr="kaho_CMY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72400" y="5766357"/>
            <a:ext cx="781050" cy="10916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52" y="5936042"/>
            <a:ext cx="844696" cy="8935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/>
              <a:t>Aquacultuuronderwijs: </a:t>
            </a:r>
            <a:r>
              <a:rPr lang="nl-BE" sz="3100"/>
              <a:t>ervaringen en </a:t>
            </a:r>
            <a:r>
              <a:rPr lang="nl-BE" sz="3100" smtClean="0"/>
              <a:t>vooruitzichten </a:t>
            </a:r>
            <a:br>
              <a:rPr lang="nl-BE" sz="3100" smtClean="0"/>
            </a:br>
            <a:r>
              <a:rPr lang="nl-BE" sz="3100" smtClean="0"/>
              <a:t>in en uit Vlaanderen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/>
              <a:t>Stef Aerts</a:t>
            </a:r>
          </a:p>
          <a:p>
            <a:r>
              <a:rPr lang="nl-BE" sz="2000" smtClean="0"/>
              <a:t>HUB-KAHO</a:t>
            </a:r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382501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Achtergrond 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Bestaande onderwijsinstellingen met aquacultuur </a:t>
            </a:r>
            <a:r>
              <a:rPr lang="nl-BE" i="1" smtClean="0"/>
              <a:t>voor </a:t>
            </a:r>
            <a:r>
              <a:rPr lang="nl-BE" smtClean="0"/>
              <a:t>AquaVlan</a:t>
            </a:r>
          </a:p>
          <a:p>
            <a:pPr lvl="1"/>
            <a:r>
              <a:rPr lang="nl-BE" smtClean="0"/>
              <a:t>UGent: ARC, Msc in Aquaculture</a:t>
            </a:r>
          </a:p>
          <a:p>
            <a:pPr lvl="1"/>
            <a:r>
              <a:rPr lang="nl-BE" smtClean="0"/>
              <a:t>PTI, middelbaar onderwijs</a:t>
            </a:r>
          </a:p>
          <a:p>
            <a:pPr lvl="1"/>
            <a:endParaRPr lang="nl-BE"/>
          </a:p>
          <a:p>
            <a:r>
              <a:rPr lang="nl-BE" smtClean="0"/>
              <a:t>Sinds AquaVlan:</a:t>
            </a:r>
          </a:p>
          <a:p>
            <a:pPr lvl="1"/>
            <a:r>
              <a:rPr lang="nl-BE" smtClean="0"/>
              <a:t>KAHO (nu HUB-KAHO): bachelorniveau</a:t>
            </a:r>
          </a:p>
          <a:p>
            <a:pPr lvl="1"/>
            <a:r>
              <a:rPr lang="nl-BE" smtClean="0"/>
              <a:t>Katho (nu Vives)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7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MSc in Aquaculture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21 promoties tot hiertoe</a:t>
            </a:r>
          </a:p>
          <a:p>
            <a:r>
              <a:rPr lang="nl-BE" smtClean="0"/>
              <a:t>Internationaal gericht</a:t>
            </a:r>
          </a:p>
          <a:p>
            <a:pPr lvl="1"/>
            <a:r>
              <a:rPr lang="nl-BE" smtClean="0"/>
              <a:t>Enkele studenten uit B en NL</a:t>
            </a:r>
          </a:p>
          <a:p>
            <a:r>
              <a:rPr lang="nl-BE" smtClean="0"/>
              <a:t>Nauw verweven met onderzoek aan Artemia Reference Centre (ARC)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2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Aquacultuur aan KAHO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mtClean="0"/>
              <a:t>AquaVlan als catalysator</a:t>
            </a:r>
          </a:p>
          <a:p>
            <a:pPr lvl="1"/>
            <a:r>
              <a:rPr lang="nl-BE" smtClean="0"/>
              <a:t>Onderzoek (multiplicatoreffect!)</a:t>
            </a:r>
          </a:p>
          <a:p>
            <a:pPr lvl="1"/>
            <a:r>
              <a:rPr lang="nl-BE" smtClean="0"/>
              <a:t>Onderwijs </a:t>
            </a:r>
          </a:p>
          <a:p>
            <a:r>
              <a:rPr lang="nl-BE" smtClean="0"/>
              <a:t>Bachelor: primaire focus op onze regio en praktijk </a:t>
            </a:r>
            <a:r>
              <a:rPr lang="nl-BE" smtClean="0">
                <a:sym typeface="Wingdings" pitchFamily="2" charset="2"/>
              </a:rPr>
              <a:t> zoetwater</a:t>
            </a:r>
            <a:endParaRPr lang="nl-BE" smtClean="0"/>
          </a:p>
          <a:p>
            <a:pPr lvl="1"/>
            <a:r>
              <a:rPr lang="nl-BE" smtClean="0"/>
              <a:t>Stages (Ba en Ma)</a:t>
            </a:r>
          </a:p>
          <a:p>
            <a:pPr lvl="1"/>
            <a:r>
              <a:rPr lang="nl-BE" smtClean="0"/>
              <a:t>Projecten </a:t>
            </a:r>
            <a:r>
              <a:rPr lang="nl-BE"/>
              <a:t>(Ba en Ma)</a:t>
            </a:r>
            <a:endParaRPr lang="nl-BE" smtClean="0"/>
          </a:p>
          <a:p>
            <a:pPr lvl="1"/>
            <a:r>
              <a:rPr lang="nl-BE" smtClean="0"/>
              <a:t>Bachelorproeven</a:t>
            </a:r>
          </a:p>
          <a:p>
            <a:pPr lvl="1"/>
            <a:r>
              <a:rPr lang="nl-BE" smtClean="0"/>
              <a:t>Masterproeven </a:t>
            </a:r>
          </a:p>
          <a:p>
            <a:pPr lvl="1"/>
            <a:r>
              <a:rPr lang="nl-BE" smtClean="0"/>
              <a:t>Doctoraten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1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Aqua aan KAHO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nl-BE" smtClean="0"/>
              <a:t>Aquaculture Education &amp; Research Facility</a:t>
            </a:r>
          </a:p>
          <a:p>
            <a:pPr lvl="1"/>
            <a:r>
              <a:rPr lang="nl-BE" smtClean="0"/>
              <a:t>Vis, kreeft, hatchery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17" y="1040483"/>
            <a:ext cx="2257895" cy="2388517"/>
          </a:xfrm>
          <a:prstGeom prst="rect">
            <a:avLst/>
          </a:prstGeom>
        </p:spPr>
      </p:pic>
      <p:pic>
        <p:nvPicPr>
          <p:cNvPr id="4" name="Picture 2" descr="E:\KaHoSL\Onderzoek\Aquacultuur\Interreg\Rapportage\AquaERF_vogelperspect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28" y="3297236"/>
            <a:ext cx="4747684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KaHoSL\Onderzoek\PWO Kreeft\Kreeft1\Onderzoekssyste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297237"/>
            <a:ext cx="4816475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Onderwijs binnen AquaVlan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Individuele programma’s binnen en buiten eigen opleiding </a:t>
            </a:r>
          </a:p>
          <a:p>
            <a:r>
              <a:rPr lang="nl-BE" smtClean="0"/>
              <a:t>Korte introductiecursus 2012: </a:t>
            </a:r>
          </a:p>
          <a:p>
            <a:pPr lvl="1"/>
            <a:r>
              <a:rPr lang="nl-BE" smtClean="0"/>
              <a:t>45 deelnemers</a:t>
            </a:r>
          </a:p>
          <a:p>
            <a:r>
              <a:rPr lang="nl-BE" smtClean="0"/>
              <a:t>Langere cursus met certificaat (‘13-’14) – 3 ECTS</a:t>
            </a:r>
          </a:p>
          <a:p>
            <a:pPr lvl="1"/>
            <a:r>
              <a:rPr lang="nl-BE" smtClean="0"/>
              <a:t>15 inschrijvingen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09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Toekomst 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mtClean="0"/>
              <a:t>Inbouw uitgebreide cursus in regulier curriculum Agro- en biotechnologie KAHO</a:t>
            </a:r>
          </a:p>
          <a:p>
            <a:pPr lvl="1"/>
            <a:r>
              <a:rPr lang="nl-BE" smtClean="0"/>
              <a:t>3 à 5 ECTS vanaf 2014-2015</a:t>
            </a:r>
          </a:p>
          <a:p>
            <a:r>
              <a:rPr lang="nl-BE" smtClean="0"/>
              <a:t>Onderzoek naar bidiplomering tussen Hogeschool Zeeland en HUB-KAHO</a:t>
            </a:r>
          </a:p>
          <a:p>
            <a:pPr lvl="1"/>
            <a:r>
              <a:rPr lang="nl-BE" smtClean="0"/>
              <a:t>Modulair?</a:t>
            </a:r>
          </a:p>
          <a:p>
            <a:pPr lvl="1"/>
            <a:r>
              <a:rPr lang="nl-BE" smtClean="0"/>
              <a:t>Postgraduaat?</a:t>
            </a:r>
          </a:p>
        </p:txBody>
      </p:sp>
    </p:spTree>
    <p:extLst>
      <p:ext uri="{BB962C8B-B14F-4D97-AF65-F5344CB8AC3E}">
        <p14:creationId xmlns:p14="http://schemas.microsoft.com/office/powerpoint/2010/main" val="898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</TotalTime>
  <Words>173</Words>
  <Application>Microsoft Office PowerPoint</Application>
  <PresentationFormat>Diavoorstelling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Default Theme</vt:lpstr>
      <vt:lpstr>Aquacultuuronderwijs: ervaringen en vooruitzichten  in en uit Vlaanderen</vt:lpstr>
      <vt:lpstr>Achtergrond </vt:lpstr>
      <vt:lpstr>MSc in Aquaculture</vt:lpstr>
      <vt:lpstr>Aquacultuur aan KAHO</vt:lpstr>
      <vt:lpstr>Aqua aan KAHO</vt:lpstr>
      <vt:lpstr>Onderwijs binnen AquaVlan</vt:lpstr>
      <vt:lpstr>Toekomst </vt:lpstr>
    </vt:vector>
  </TitlesOfParts>
  <Company>KaHo Sint-Lieven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Aquacultuuronderwijs: ervaringen en vooruitzichten  in en uit Vlaanderen</dc:title>
  <dc:creator>Stef Aerts</dc:creator>
  <cp:lastModifiedBy>Stef Aerts</cp:lastModifiedBy>
  <cp:revision>10</cp:revision>
  <dcterms:created xsi:type="dcterms:W3CDTF">2013-11-21T21:12:40Z</dcterms:created>
  <dcterms:modified xsi:type="dcterms:W3CDTF">2013-11-22T07:49:48Z</dcterms:modified>
</cp:coreProperties>
</file>